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46915-92CF-1A4D-919F-257C280955E3}" type="doc">
      <dgm:prSet loTypeId="urn:microsoft.com/office/officeart/2005/8/layout/hierarchy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516A8CD-23DA-8A40-9B7F-2EA1514B537B}">
      <dgm:prSet/>
      <dgm:spPr/>
      <dgm:t>
        <a:bodyPr/>
        <a:lstStyle/>
        <a:p>
          <a:pPr rtl="0"/>
          <a:r>
            <a:rPr lang="ru-RU" dirty="0" smtClean="0"/>
            <a:t>Некачественное дорожное </a:t>
          </a:r>
          <a:endParaRPr lang="ru-RU" dirty="0"/>
        </a:p>
      </dgm:t>
    </dgm:pt>
    <dgm:pt modelId="{F65A6EB1-B5B7-F346-BB92-72D0A473046F}" type="parTrans" cxnId="{7C991097-4813-C341-A3E6-EC5E0BA5D149}">
      <dgm:prSet/>
      <dgm:spPr/>
      <dgm:t>
        <a:bodyPr/>
        <a:lstStyle/>
        <a:p>
          <a:endParaRPr lang="ru-RU"/>
        </a:p>
      </dgm:t>
    </dgm:pt>
    <dgm:pt modelId="{4A75A15F-8FA4-534C-A5D2-0A03638EAD8E}" type="sibTrans" cxnId="{7C991097-4813-C341-A3E6-EC5E0BA5D149}">
      <dgm:prSet/>
      <dgm:spPr/>
      <dgm:t>
        <a:bodyPr/>
        <a:lstStyle/>
        <a:p>
          <a:endParaRPr lang="ru-RU"/>
        </a:p>
      </dgm:t>
    </dgm:pt>
    <dgm:pt modelId="{BAADF0BD-4827-6340-9492-D63D03EFB957}">
      <dgm:prSet custT="1"/>
      <dgm:spPr/>
      <dgm:t>
        <a:bodyPr/>
        <a:lstStyle/>
        <a:p>
          <a:pPr rtl="0"/>
          <a:r>
            <a:rPr lang="ru-RU" sz="2000" dirty="0" smtClean="0"/>
            <a:t>Быстрый износ транспортных средств</a:t>
          </a:r>
          <a:endParaRPr lang="ru-RU" sz="2000" dirty="0"/>
        </a:p>
      </dgm:t>
    </dgm:pt>
    <dgm:pt modelId="{E1DCB54B-499F-4644-8825-AA4CB864374E}" type="parTrans" cxnId="{77D25118-A57A-7344-AF94-EFB37BC5ED07}">
      <dgm:prSet/>
      <dgm:spPr/>
      <dgm:t>
        <a:bodyPr/>
        <a:lstStyle/>
        <a:p>
          <a:endParaRPr lang="ru-RU"/>
        </a:p>
      </dgm:t>
    </dgm:pt>
    <dgm:pt modelId="{0F6AB70B-61A4-F54C-92AE-D02AE9F3C79F}" type="sibTrans" cxnId="{77D25118-A57A-7344-AF94-EFB37BC5ED07}">
      <dgm:prSet/>
      <dgm:spPr/>
      <dgm:t>
        <a:bodyPr/>
        <a:lstStyle/>
        <a:p>
          <a:endParaRPr lang="ru-RU"/>
        </a:p>
      </dgm:t>
    </dgm:pt>
    <dgm:pt modelId="{27AA7E8F-058C-724F-BF1E-5E402F53E65E}">
      <dgm:prSet/>
      <dgm:spPr/>
      <dgm:t>
        <a:bodyPr/>
        <a:lstStyle/>
        <a:p>
          <a:pPr rtl="0"/>
          <a:r>
            <a:rPr lang="ru-RU" dirty="0" smtClean="0"/>
            <a:t>Дорогостоящий ремонт</a:t>
          </a:r>
          <a:endParaRPr lang="ru-RU" dirty="0"/>
        </a:p>
      </dgm:t>
    </dgm:pt>
    <dgm:pt modelId="{D2274B16-96EA-CF47-BDDB-7D080E7B5840}" type="parTrans" cxnId="{EC8EEFAD-2D18-C04C-8FC3-603A70B63596}">
      <dgm:prSet/>
      <dgm:spPr/>
      <dgm:t>
        <a:bodyPr/>
        <a:lstStyle/>
        <a:p>
          <a:endParaRPr lang="ru-RU"/>
        </a:p>
      </dgm:t>
    </dgm:pt>
    <dgm:pt modelId="{E2601D63-8BE6-F740-AA6F-8425CF956585}" type="sibTrans" cxnId="{EC8EEFAD-2D18-C04C-8FC3-603A70B63596}">
      <dgm:prSet/>
      <dgm:spPr/>
      <dgm:t>
        <a:bodyPr/>
        <a:lstStyle/>
        <a:p>
          <a:endParaRPr lang="ru-RU"/>
        </a:p>
      </dgm:t>
    </dgm:pt>
    <dgm:pt modelId="{308F63D3-B1FE-8D46-93FA-F8EA21D70891}">
      <dgm:prSet custT="1"/>
      <dgm:spPr/>
      <dgm:t>
        <a:bodyPr/>
        <a:lstStyle/>
        <a:p>
          <a:pPr rtl="0"/>
          <a:r>
            <a:rPr lang="ru-RU" sz="2400" dirty="0" smtClean="0"/>
            <a:t>Большое количество аварий</a:t>
          </a:r>
          <a:endParaRPr lang="ru-RU" sz="2400" dirty="0"/>
        </a:p>
      </dgm:t>
    </dgm:pt>
    <dgm:pt modelId="{DB9C982E-E891-0144-9405-6DE3A260B0B0}" type="parTrans" cxnId="{98F0128E-483D-1F41-8BEA-F77BC3891A62}">
      <dgm:prSet/>
      <dgm:spPr/>
      <dgm:t>
        <a:bodyPr/>
        <a:lstStyle/>
        <a:p>
          <a:endParaRPr lang="ru-RU"/>
        </a:p>
      </dgm:t>
    </dgm:pt>
    <dgm:pt modelId="{6A5F65A8-C664-DA41-864C-45177C7D1563}" type="sibTrans" cxnId="{98F0128E-483D-1F41-8BEA-F77BC3891A62}">
      <dgm:prSet/>
      <dgm:spPr/>
      <dgm:t>
        <a:bodyPr/>
        <a:lstStyle/>
        <a:p>
          <a:endParaRPr lang="ru-RU"/>
        </a:p>
      </dgm:t>
    </dgm:pt>
    <dgm:pt modelId="{86C52F91-D7CE-3046-BADB-742A7068CA2C}" type="pres">
      <dgm:prSet presAssocID="{96C46915-92CF-1A4D-919F-257C280955E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83CF5E-7806-CD4F-B313-3BB1051B21DC}" type="pres">
      <dgm:prSet presAssocID="{9516A8CD-23DA-8A40-9B7F-2EA1514B537B}" presName="vertOne" presStyleCnt="0"/>
      <dgm:spPr/>
    </dgm:pt>
    <dgm:pt modelId="{C9EDAD8B-687F-7946-9AD8-448DAB4C9D15}" type="pres">
      <dgm:prSet presAssocID="{9516A8CD-23DA-8A40-9B7F-2EA1514B537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BB9829-078F-7B4C-9C92-168E2DE985A5}" type="pres">
      <dgm:prSet presAssocID="{9516A8CD-23DA-8A40-9B7F-2EA1514B537B}" presName="parTransOne" presStyleCnt="0"/>
      <dgm:spPr/>
    </dgm:pt>
    <dgm:pt modelId="{58243EF6-BD71-FD43-8A0D-ACBED27C0493}" type="pres">
      <dgm:prSet presAssocID="{9516A8CD-23DA-8A40-9B7F-2EA1514B537B}" presName="horzOne" presStyleCnt="0"/>
      <dgm:spPr/>
    </dgm:pt>
    <dgm:pt modelId="{1B9F6A4B-C641-8C47-80C1-EA2DC854918B}" type="pres">
      <dgm:prSet presAssocID="{BAADF0BD-4827-6340-9492-D63D03EFB957}" presName="vertTwo" presStyleCnt="0"/>
      <dgm:spPr/>
    </dgm:pt>
    <dgm:pt modelId="{B13F563F-368C-1441-B633-47AD919192F7}" type="pres">
      <dgm:prSet presAssocID="{BAADF0BD-4827-6340-9492-D63D03EFB957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9D6E45-0EAB-4D41-BD3D-704207628F8B}" type="pres">
      <dgm:prSet presAssocID="{BAADF0BD-4827-6340-9492-D63D03EFB957}" presName="horzTwo" presStyleCnt="0"/>
      <dgm:spPr/>
    </dgm:pt>
    <dgm:pt modelId="{FEEEEF36-7586-284B-982A-614530CF84E5}" type="pres">
      <dgm:prSet presAssocID="{0F6AB70B-61A4-F54C-92AE-D02AE9F3C79F}" presName="sibSpaceTwo" presStyleCnt="0"/>
      <dgm:spPr/>
    </dgm:pt>
    <dgm:pt modelId="{8F63D6A4-821D-9042-917D-2290D3A2F316}" type="pres">
      <dgm:prSet presAssocID="{27AA7E8F-058C-724F-BF1E-5E402F53E65E}" presName="vertTwo" presStyleCnt="0"/>
      <dgm:spPr/>
    </dgm:pt>
    <dgm:pt modelId="{86F2B623-3EE6-5846-9FE6-6DA66BD2AC85}" type="pres">
      <dgm:prSet presAssocID="{27AA7E8F-058C-724F-BF1E-5E402F53E65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1786A2-DEE4-D84F-B552-0A538F4315FE}" type="pres">
      <dgm:prSet presAssocID="{27AA7E8F-058C-724F-BF1E-5E402F53E65E}" presName="horzTwo" presStyleCnt="0"/>
      <dgm:spPr/>
    </dgm:pt>
    <dgm:pt modelId="{649B079E-8A93-A14C-8B9A-84CB57D0040F}" type="pres">
      <dgm:prSet presAssocID="{E2601D63-8BE6-F740-AA6F-8425CF956585}" presName="sibSpaceTwo" presStyleCnt="0"/>
      <dgm:spPr/>
    </dgm:pt>
    <dgm:pt modelId="{2ED61131-ED00-1349-A067-0B415667EB6B}" type="pres">
      <dgm:prSet presAssocID="{308F63D3-B1FE-8D46-93FA-F8EA21D70891}" presName="vertTwo" presStyleCnt="0"/>
      <dgm:spPr/>
    </dgm:pt>
    <dgm:pt modelId="{46EEEA03-EEC7-F54D-9F44-B2FCDB1B343E}" type="pres">
      <dgm:prSet presAssocID="{308F63D3-B1FE-8D46-93FA-F8EA21D70891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65223D-3FAE-FC42-8D21-5A0451CCD252}" type="pres">
      <dgm:prSet presAssocID="{308F63D3-B1FE-8D46-93FA-F8EA21D70891}" presName="horzTwo" presStyleCnt="0"/>
      <dgm:spPr/>
    </dgm:pt>
  </dgm:ptLst>
  <dgm:cxnLst>
    <dgm:cxn modelId="{FC2E2BE9-DA0C-4B4B-9D0E-A17F0C38707C}" type="presOf" srcId="{BAADF0BD-4827-6340-9492-D63D03EFB957}" destId="{B13F563F-368C-1441-B633-47AD919192F7}" srcOrd="0" destOrd="0" presId="urn:microsoft.com/office/officeart/2005/8/layout/hierarchy4"/>
    <dgm:cxn modelId="{673A65BB-CF0D-E947-A2D9-F7EAC7F2A2E5}" type="presOf" srcId="{96C46915-92CF-1A4D-919F-257C280955E3}" destId="{86C52F91-D7CE-3046-BADB-742A7068CA2C}" srcOrd="0" destOrd="0" presId="urn:microsoft.com/office/officeart/2005/8/layout/hierarchy4"/>
    <dgm:cxn modelId="{7C991097-4813-C341-A3E6-EC5E0BA5D149}" srcId="{96C46915-92CF-1A4D-919F-257C280955E3}" destId="{9516A8CD-23DA-8A40-9B7F-2EA1514B537B}" srcOrd="0" destOrd="0" parTransId="{F65A6EB1-B5B7-F346-BB92-72D0A473046F}" sibTransId="{4A75A15F-8FA4-534C-A5D2-0A03638EAD8E}"/>
    <dgm:cxn modelId="{32644D85-F065-3443-8AAC-41E0E73D2B6E}" type="presOf" srcId="{9516A8CD-23DA-8A40-9B7F-2EA1514B537B}" destId="{C9EDAD8B-687F-7946-9AD8-448DAB4C9D15}" srcOrd="0" destOrd="0" presId="urn:microsoft.com/office/officeart/2005/8/layout/hierarchy4"/>
    <dgm:cxn modelId="{EC8EEFAD-2D18-C04C-8FC3-603A70B63596}" srcId="{9516A8CD-23DA-8A40-9B7F-2EA1514B537B}" destId="{27AA7E8F-058C-724F-BF1E-5E402F53E65E}" srcOrd="1" destOrd="0" parTransId="{D2274B16-96EA-CF47-BDDB-7D080E7B5840}" sibTransId="{E2601D63-8BE6-F740-AA6F-8425CF956585}"/>
    <dgm:cxn modelId="{98F0128E-483D-1F41-8BEA-F77BC3891A62}" srcId="{9516A8CD-23DA-8A40-9B7F-2EA1514B537B}" destId="{308F63D3-B1FE-8D46-93FA-F8EA21D70891}" srcOrd="2" destOrd="0" parTransId="{DB9C982E-E891-0144-9405-6DE3A260B0B0}" sibTransId="{6A5F65A8-C664-DA41-864C-45177C7D1563}"/>
    <dgm:cxn modelId="{77D25118-A57A-7344-AF94-EFB37BC5ED07}" srcId="{9516A8CD-23DA-8A40-9B7F-2EA1514B537B}" destId="{BAADF0BD-4827-6340-9492-D63D03EFB957}" srcOrd="0" destOrd="0" parTransId="{E1DCB54B-499F-4644-8825-AA4CB864374E}" sibTransId="{0F6AB70B-61A4-F54C-92AE-D02AE9F3C79F}"/>
    <dgm:cxn modelId="{83A1C6E6-E946-C04B-B8E0-8F3D7E6907E5}" type="presOf" srcId="{308F63D3-B1FE-8D46-93FA-F8EA21D70891}" destId="{46EEEA03-EEC7-F54D-9F44-B2FCDB1B343E}" srcOrd="0" destOrd="0" presId="urn:microsoft.com/office/officeart/2005/8/layout/hierarchy4"/>
    <dgm:cxn modelId="{4FAB2AB3-42E1-404A-9FDA-85716D471D29}" type="presOf" srcId="{27AA7E8F-058C-724F-BF1E-5E402F53E65E}" destId="{86F2B623-3EE6-5846-9FE6-6DA66BD2AC85}" srcOrd="0" destOrd="0" presId="urn:microsoft.com/office/officeart/2005/8/layout/hierarchy4"/>
    <dgm:cxn modelId="{BA1CF815-81B0-FE49-A4D8-731B4669988F}" type="presParOf" srcId="{86C52F91-D7CE-3046-BADB-742A7068CA2C}" destId="{6183CF5E-7806-CD4F-B313-3BB1051B21DC}" srcOrd="0" destOrd="0" presId="urn:microsoft.com/office/officeart/2005/8/layout/hierarchy4"/>
    <dgm:cxn modelId="{A3FBF76E-B83E-F448-8EDE-4DD54A2996A3}" type="presParOf" srcId="{6183CF5E-7806-CD4F-B313-3BB1051B21DC}" destId="{C9EDAD8B-687F-7946-9AD8-448DAB4C9D15}" srcOrd="0" destOrd="0" presId="urn:microsoft.com/office/officeart/2005/8/layout/hierarchy4"/>
    <dgm:cxn modelId="{461C1D28-34BB-FF49-A7CD-8F3EC4AD0302}" type="presParOf" srcId="{6183CF5E-7806-CD4F-B313-3BB1051B21DC}" destId="{60BB9829-078F-7B4C-9C92-168E2DE985A5}" srcOrd="1" destOrd="0" presId="urn:microsoft.com/office/officeart/2005/8/layout/hierarchy4"/>
    <dgm:cxn modelId="{A9B59AC9-571F-0146-8E21-0D659252C57F}" type="presParOf" srcId="{6183CF5E-7806-CD4F-B313-3BB1051B21DC}" destId="{58243EF6-BD71-FD43-8A0D-ACBED27C0493}" srcOrd="2" destOrd="0" presId="urn:microsoft.com/office/officeart/2005/8/layout/hierarchy4"/>
    <dgm:cxn modelId="{3CA8A3E3-016C-0D42-95D7-8BC28606B411}" type="presParOf" srcId="{58243EF6-BD71-FD43-8A0D-ACBED27C0493}" destId="{1B9F6A4B-C641-8C47-80C1-EA2DC854918B}" srcOrd="0" destOrd="0" presId="urn:microsoft.com/office/officeart/2005/8/layout/hierarchy4"/>
    <dgm:cxn modelId="{E410E231-B2A5-7F48-B18A-F98F1EE5E823}" type="presParOf" srcId="{1B9F6A4B-C641-8C47-80C1-EA2DC854918B}" destId="{B13F563F-368C-1441-B633-47AD919192F7}" srcOrd="0" destOrd="0" presId="urn:microsoft.com/office/officeart/2005/8/layout/hierarchy4"/>
    <dgm:cxn modelId="{D7434C2A-F1CF-114F-A2B8-C5F1770548E1}" type="presParOf" srcId="{1B9F6A4B-C641-8C47-80C1-EA2DC854918B}" destId="{9E9D6E45-0EAB-4D41-BD3D-704207628F8B}" srcOrd="1" destOrd="0" presId="urn:microsoft.com/office/officeart/2005/8/layout/hierarchy4"/>
    <dgm:cxn modelId="{6269B34F-F2A4-0A4E-9302-257D4F3F09DB}" type="presParOf" srcId="{58243EF6-BD71-FD43-8A0D-ACBED27C0493}" destId="{FEEEEF36-7586-284B-982A-614530CF84E5}" srcOrd="1" destOrd="0" presId="urn:microsoft.com/office/officeart/2005/8/layout/hierarchy4"/>
    <dgm:cxn modelId="{1054FD54-1826-6A4E-8AF3-49A7BA62312F}" type="presParOf" srcId="{58243EF6-BD71-FD43-8A0D-ACBED27C0493}" destId="{8F63D6A4-821D-9042-917D-2290D3A2F316}" srcOrd="2" destOrd="0" presId="urn:microsoft.com/office/officeart/2005/8/layout/hierarchy4"/>
    <dgm:cxn modelId="{D29C719A-A50B-BD4A-A0E6-4C4B8B43D8C1}" type="presParOf" srcId="{8F63D6A4-821D-9042-917D-2290D3A2F316}" destId="{86F2B623-3EE6-5846-9FE6-6DA66BD2AC85}" srcOrd="0" destOrd="0" presId="urn:microsoft.com/office/officeart/2005/8/layout/hierarchy4"/>
    <dgm:cxn modelId="{4A6E0E3C-C360-844D-9015-DDB40C7A0E88}" type="presParOf" srcId="{8F63D6A4-821D-9042-917D-2290D3A2F316}" destId="{141786A2-DEE4-D84F-B552-0A538F4315FE}" srcOrd="1" destOrd="0" presId="urn:microsoft.com/office/officeart/2005/8/layout/hierarchy4"/>
    <dgm:cxn modelId="{B43AB5E1-5707-1B4B-914A-CF648EBC7FC9}" type="presParOf" srcId="{58243EF6-BD71-FD43-8A0D-ACBED27C0493}" destId="{649B079E-8A93-A14C-8B9A-84CB57D0040F}" srcOrd="3" destOrd="0" presId="urn:microsoft.com/office/officeart/2005/8/layout/hierarchy4"/>
    <dgm:cxn modelId="{0338F4DE-5F25-4949-A1E9-BDC58454E1C2}" type="presParOf" srcId="{58243EF6-BD71-FD43-8A0D-ACBED27C0493}" destId="{2ED61131-ED00-1349-A067-0B415667EB6B}" srcOrd="4" destOrd="0" presId="urn:microsoft.com/office/officeart/2005/8/layout/hierarchy4"/>
    <dgm:cxn modelId="{9F8F0015-4D00-F940-B76B-BCA466A2E689}" type="presParOf" srcId="{2ED61131-ED00-1349-A067-0B415667EB6B}" destId="{46EEEA03-EEC7-F54D-9F44-B2FCDB1B343E}" srcOrd="0" destOrd="0" presId="urn:microsoft.com/office/officeart/2005/8/layout/hierarchy4"/>
    <dgm:cxn modelId="{219C75D8-D3FA-E842-8BF9-8F226D2F5FBB}" type="presParOf" srcId="{2ED61131-ED00-1349-A067-0B415667EB6B}" destId="{7765223D-3FAE-FC42-8D21-5A0451CCD25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36D91D-0F21-6048-858A-401AFAECFA22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A9E7E6-9D2B-E94C-830C-A2E006EF2706}">
      <dgm:prSet custT="1"/>
      <dgm:spPr/>
      <dgm:t>
        <a:bodyPr/>
        <a:lstStyle/>
        <a:p>
          <a:pPr rtl="0"/>
          <a:r>
            <a:rPr lang="ru-RU" sz="3200" dirty="0" smtClean="0"/>
            <a:t>Разработка программно-аппаратного комплекса для:</a:t>
          </a:r>
          <a:endParaRPr lang="ru-RU" sz="3200" dirty="0"/>
        </a:p>
      </dgm:t>
    </dgm:pt>
    <dgm:pt modelId="{97D3B74C-1441-A648-9767-5CD96F05CA7D}" type="parTrans" cxnId="{856FB4B0-31F9-6F4F-889D-4BE36BA00E09}">
      <dgm:prSet/>
      <dgm:spPr/>
      <dgm:t>
        <a:bodyPr/>
        <a:lstStyle/>
        <a:p>
          <a:endParaRPr lang="ru-RU"/>
        </a:p>
      </dgm:t>
    </dgm:pt>
    <dgm:pt modelId="{736F70B7-0F18-0441-8A02-9F96C3A909F6}" type="sibTrans" cxnId="{856FB4B0-31F9-6F4F-889D-4BE36BA00E09}">
      <dgm:prSet/>
      <dgm:spPr/>
      <dgm:t>
        <a:bodyPr/>
        <a:lstStyle/>
        <a:p>
          <a:endParaRPr lang="ru-RU"/>
        </a:p>
      </dgm:t>
    </dgm:pt>
    <dgm:pt modelId="{68CFF959-B302-C644-AB5D-D6176A1B28C1}">
      <dgm:prSet custT="1"/>
      <dgm:spPr/>
      <dgm:t>
        <a:bodyPr/>
        <a:lstStyle/>
        <a:p>
          <a:pPr rtl="0"/>
          <a:r>
            <a:rPr lang="ru-RU" sz="2400" dirty="0" smtClean="0"/>
            <a:t>Мониторинга состояния дорожного полотна</a:t>
          </a:r>
          <a:endParaRPr lang="ru-RU" sz="2400" dirty="0"/>
        </a:p>
      </dgm:t>
    </dgm:pt>
    <dgm:pt modelId="{5A0C6DD4-122E-7F46-9AB5-BDA78E9B7547}" type="parTrans" cxnId="{557B5EEE-B29E-7341-933F-F81F02998508}">
      <dgm:prSet/>
      <dgm:spPr/>
      <dgm:t>
        <a:bodyPr/>
        <a:lstStyle/>
        <a:p>
          <a:endParaRPr lang="ru-RU"/>
        </a:p>
      </dgm:t>
    </dgm:pt>
    <dgm:pt modelId="{AE9FB567-CA70-CE45-BA0E-751684CC5FFA}" type="sibTrans" cxnId="{557B5EEE-B29E-7341-933F-F81F02998508}">
      <dgm:prSet/>
      <dgm:spPr/>
      <dgm:t>
        <a:bodyPr/>
        <a:lstStyle/>
        <a:p>
          <a:endParaRPr lang="ru-RU"/>
        </a:p>
      </dgm:t>
    </dgm:pt>
    <dgm:pt modelId="{721AC831-F22C-D244-A8C3-BBA7B4C98DE1}">
      <dgm:prSet custT="1"/>
      <dgm:spPr/>
      <dgm:t>
        <a:bodyPr/>
        <a:lstStyle/>
        <a:p>
          <a:pPr rtl="0"/>
          <a:r>
            <a:rPr lang="ru-RU" sz="2400" dirty="0" smtClean="0"/>
            <a:t>Быстрого и качественного отслеживания состояния дорог</a:t>
          </a:r>
          <a:endParaRPr lang="ru-RU" sz="2400" dirty="0"/>
        </a:p>
      </dgm:t>
    </dgm:pt>
    <dgm:pt modelId="{54181FCB-97C3-5A41-8AB7-37C136871037}" type="parTrans" cxnId="{8EB34F01-B1FF-B147-A296-104A7B63F9B6}">
      <dgm:prSet/>
      <dgm:spPr/>
      <dgm:t>
        <a:bodyPr/>
        <a:lstStyle/>
        <a:p>
          <a:endParaRPr lang="ru-RU"/>
        </a:p>
      </dgm:t>
    </dgm:pt>
    <dgm:pt modelId="{E794843D-7674-1F4A-AB2F-E0436E0F1EE9}" type="sibTrans" cxnId="{8EB34F01-B1FF-B147-A296-104A7B63F9B6}">
      <dgm:prSet/>
      <dgm:spPr/>
      <dgm:t>
        <a:bodyPr/>
        <a:lstStyle/>
        <a:p>
          <a:endParaRPr lang="ru-RU"/>
        </a:p>
      </dgm:t>
    </dgm:pt>
    <dgm:pt modelId="{8C77BCAE-DA65-654E-8A08-4673C2F79545}">
      <dgm:prSet custT="1"/>
      <dgm:spPr/>
      <dgm:t>
        <a:bodyPr/>
        <a:lstStyle/>
        <a:p>
          <a:pPr rtl="0"/>
          <a:r>
            <a:rPr lang="ru-RU" sz="2400" dirty="0" smtClean="0"/>
            <a:t>Составления карты дорожного полотна</a:t>
          </a:r>
          <a:endParaRPr lang="ru-RU" sz="2400" dirty="0"/>
        </a:p>
      </dgm:t>
    </dgm:pt>
    <dgm:pt modelId="{6D70CB7F-2A06-364D-A8DA-E7033D5A7631}" type="parTrans" cxnId="{0EC8E5FB-5F00-3648-9EAC-D9E02F3DAE8A}">
      <dgm:prSet/>
      <dgm:spPr/>
      <dgm:t>
        <a:bodyPr/>
        <a:lstStyle/>
        <a:p>
          <a:endParaRPr lang="ru-RU"/>
        </a:p>
      </dgm:t>
    </dgm:pt>
    <dgm:pt modelId="{AE08E954-E913-114C-8C3E-4294AA426F25}" type="sibTrans" cxnId="{0EC8E5FB-5F00-3648-9EAC-D9E02F3DAE8A}">
      <dgm:prSet/>
      <dgm:spPr/>
      <dgm:t>
        <a:bodyPr/>
        <a:lstStyle/>
        <a:p>
          <a:endParaRPr lang="ru-RU"/>
        </a:p>
      </dgm:t>
    </dgm:pt>
    <dgm:pt modelId="{DDDEDF2C-4EA4-7D4B-A60A-CD3509427CEB}" type="pres">
      <dgm:prSet presAssocID="{8036D91D-0F21-6048-858A-401AFAECFA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5C328A-97E9-3241-AE93-537CD869B546}" type="pres">
      <dgm:prSet presAssocID="{51A9E7E6-9D2B-E94C-830C-A2E006EF2706}" presName="parentLin" presStyleCnt="0"/>
      <dgm:spPr/>
    </dgm:pt>
    <dgm:pt modelId="{E601F64F-98E3-F648-93C3-5B4C1EBCBC2D}" type="pres">
      <dgm:prSet presAssocID="{51A9E7E6-9D2B-E94C-830C-A2E006EF270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AA81C90-1424-6144-AE77-3C0918E5AE24}" type="pres">
      <dgm:prSet presAssocID="{51A9E7E6-9D2B-E94C-830C-A2E006EF2706}" presName="parentText" presStyleLbl="node1" presStyleIdx="0" presStyleCnt="1" custScaleX="142857" custScaleY="193453" custLinFactNeighborX="-60479" custLinFactNeighborY="-91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D2C10-B33C-A048-B880-2E1D4C170704}" type="pres">
      <dgm:prSet presAssocID="{51A9E7E6-9D2B-E94C-830C-A2E006EF2706}" presName="negativeSpace" presStyleCnt="0"/>
      <dgm:spPr/>
    </dgm:pt>
    <dgm:pt modelId="{11BB518F-2918-A449-9E66-42F65E5DBA53}" type="pres">
      <dgm:prSet presAssocID="{51A9E7E6-9D2B-E94C-830C-A2E006EF2706}" presName="childText" presStyleLbl="conFgAcc1" presStyleIdx="0" presStyleCnt="1" custScaleY="110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18A135-C679-204D-8855-BE408B641F58}" type="presOf" srcId="{51A9E7E6-9D2B-E94C-830C-A2E006EF2706}" destId="{E601F64F-98E3-F648-93C3-5B4C1EBCBC2D}" srcOrd="0" destOrd="0" presId="urn:microsoft.com/office/officeart/2005/8/layout/list1"/>
    <dgm:cxn modelId="{5E6E2400-3F97-A54C-9938-6F34C60F4FD0}" type="presOf" srcId="{8036D91D-0F21-6048-858A-401AFAECFA22}" destId="{DDDEDF2C-4EA4-7D4B-A60A-CD3509427CEB}" srcOrd="0" destOrd="0" presId="urn:microsoft.com/office/officeart/2005/8/layout/list1"/>
    <dgm:cxn modelId="{0EC8E5FB-5F00-3648-9EAC-D9E02F3DAE8A}" srcId="{51A9E7E6-9D2B-E94C-830C-A2E006EF2706}" destId="{8C77BCAE-DA65-654E-8A08-4673C2F79545}" srcOrd="2" destOrd="0" parTransId="{6D70CB7F-2A06-364D-A8DA-E7033D5A7631}" sibTransId="{AE08E954-E913-114C-8C3E-4294AA426F25}"/>
    <dgm:cxn modelId="{452F085B-5ECC-E642-9593-6DFEBC9211EB}" type="presOf" srcId="{721AC831-F22C-D244-A8C3-BBA7B4C98DE1}" destId="{11BB518F-2918-A449-9E66-42F65E5DBA53}" srcOrd="0" destOrd="1" presId="urn:microsoft.com/office/officeart/2005/8/layout/list1"/>
    <dgm:cxn modelId="{856FB4B0-31F9-6F4F-889D-4BE36BA00E09}" srcId="{8036D91D-0F21-6048-858A-401AFAECFA22}" destId="{51A9E7E6-9D2B-E94C-830C-A2E006EF2706}" srcOrd="0" destOrd="0" parTransId="{97D3B74C-1441-A648-9767-5CD96F05CA7D}" sibTransId="{736F70B7-0F18-0441-8A02-9F96C3A909F6}"/>
    <dgm:cxn modelId="{8EB34F01-B1FF-B147-A296-104A7B63F9B6}" srcId="{51A9E7E6-9D2B-E94C-830C-A2E006EF2706}" destId="{721AC831-F22C-D244-A8C3-BBA7B4C98DE1}" srcOrd="1" destOrd="0" parTransId="{54181FCB-97C3-5A41-8AB7-37C136871037}" sibTransId="{E794843D-7674-1F4A-AB2F-E0436E0F1EE9}"/>
    <dgm:cxn modelId="{7B58344A-0825-E94D-91FD-E1950C33F2DC}" type="presOf" srcId="{8C77BCAE-DA65-654E-8A08-4673C2F79545}" destId="{11BB518F-2918-A449-9E66-42F65E5DBA53}" srcOrd="0" destOrd="2" presId="urn:microsoft.com/office/officeart/2005/8/layout/list1"/>
    <dgm:cxn modelId="{F06ADEFD-2F81-F84D-A7B1-034967F4E7D0}" type="presOf" srcId="{68CFF959-B302-C644-AB5D-D6176A1B28C1}" destId="{11BB518F-2918-A449-9E66-42F65E5DBA53}" srcOrd="0" destOrd="0" presId="urn:microsoft.com/office/officeart/2005/8/layout/list1"/>
    <dgm:cxn modelId="{557B5EEE-B29E-7341-933F-F81F02998508}" srcId="{51A9E7E6-9D2B-E94C-830C-A2E006EF2706}" destId="{68CFF959-B302-C644-AB5D-D6176A1B28C1}" srcOrd="0" destOrd="0" parTransId="{5A0C6DD4-122E-7F46-9AB5-BDA78E9B7547}" sibTransId="{AE9FB567-CA70-CE45-BA0E-751684CC5FFA}"/>
    <dgm:cxn modelId="{F0BB2EE6-892A-EE4C-A286-2319BFEAB014}" type="presOf" srcId="{51A9E7E6-9D2B-E94C-830C-A2E006EF2706}" destId="{9AA81C90-1424-6144-AE77-3C0918E5AE24}" srcOrd="1" destOrd="0" presId="urn:microsoft.com/office/officeart/2005/8/layout/list1"/>
    <dgm:cxn modelId="{DF3F93BE-83A9-C744-BFB1-98CE89E92FDE}" type="presParOf" srcId="{DDDEDF2C-4EA4-7D4B-A60A-CD3509427CEB}" destId="{415C328A-97E9-3241-AE93-537CD869B546}" srcOrd="0" destOrd="0" presId="urn:microsoft.com/office/officeart/2005/8/layout/list1"/>
    <dgm:cxn modelId="{E27C717A-183F-8A43-BDE2-51D4C1C3A97C}" type="presParOf" srcId="{415C328A-97E9-3241-AE93-537CD869B546}" destId="{E601F64F-98E3-F648-93C3-5B4C1EBCBC2D}" srcOrd="0" destOrd="0" presId="urn:microsoft.com/office/officeart/2005/8/layout/list1"/>
    <dgm:cxn modelId="{6DDB4B4F-3E57-914D-9E88-14DFA2296671}" type="presParOf" srcId="{415C328A-97E9-3241-AE93-537CD869B546}" destId="{9AA81C90-1424-6144-AE77-3C0918E5AE24}" srcOrd="1" destOrd="0" presId="urn:microsoft.com/office/officeart/2005/8/layout/list1"/>
    <dgm:cxn modelId="{80DB340E-C5FB-C449-9CBE-9D682FCB638D}" type="presParOf" srcId="{DDDEDF2C-4EA4-7D4B-A60A-CD3509427CEB}" destId="{CE1D2C10-B33C-A048-B880-2E1D4C170704}" srcOrd="1" destOrd="0" presId="urn:microsoft.com/office/officeart/2005/8/layout/list1"/>
    <dgm:cxn modelId="{3432256C-D9EF-7146-ADD5-5E513F5F4313}" type="presParOf" srcId="{DDDEDF2C-4EA4-7D4B-A60A-CD3509427CEB}" destId="{11BB518F-2918-A449-9E66-42F65E5DBA5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DAD8B-687F-7946-9AD8-448DAB4C9D15}">
      <dsp:nvSpPr>
        <dsp:cNvPr id="0" name=""/>
        <dsp:cNvSpPr/>
      </dsp:nvSpPr>
      <dsp:spPr>
        <a:xfrm>
          <a:off x="2187" y="1243"/>
          <a:ext cx="6081450" cy="1756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Некачественное дорожное </a:t>
          </a:r>
          <a:endParaRPr lang="ru-RU" sz="4600" kern="1200" dirty="0"/>
        </a:p>
      </dsp:txBody>
      <dsp:txXfrm>
        <a:off x="53634" y="52690"/>
        <a:ext cx="5978556" cy="1653639"/>
      </dsp:txXfrm>
    </dsp:sp>
    <dsp:sp modelId="{B13F563F-368C-1441-B633-47AD919192F7}">
      <dsp:nvSpPr>
        <dsp:cNvPr id="0" name=""/>
        <dsp:cNvSpPr/>
      </dsp:nvSpPr>
      <dsp:spPr>
        <a:xfrm>
          <a:off x="2187" y="1920525"/>
          <a:ext cx="1919649" cy="1756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Быстрый износ транспортных средств</a:t>
          </a:r>
          <a:endParaRPr lang="ru-RU" sz="2000" kern="1200" dirty="0"/>
        </a:p>
      </dsp:txBody>
      <dsp:txXfrm>
        <a:off x="53634" y="1971972"/>
        <a:ext cx="1816755" cy="1653639"/>
      </dsp:txXfrm>
    </dsp:sp>
    <dsp:sp modelId="{86F2B623-3EE6-5846-9FE6-6DA66BD2AC85}">
      <dsp:nvSpPr>
        <dsp:cNvPr id="0" name=""/>
        <dsp:cNvSpPr/>
      </dsp:nvSpPr>
      <dsp:spPr>
        <a:xfrm>
          <a:off x="2083087" y="1920525"/>
          <a:ext cx="1919649" cy="1756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Дорогостоящий ремонт</a:t>
          </a:r>
          <a:endParaRPr lang="ru-RU" sz="1800" kern="1200" dirty="0"/>
        </a:p>
      </dsp:txBody>
      <dsp:txXfrm>
        <a:off x="2134534" y="1971972"/>
        <a:ext cx="1816755" cy="1653639"/>
      </dsp:txXfrm>
    </dsp:sp>
    <dsp:sp modelId="{46EEEA03-EEC7-F54D-9F44-B2FCDB1B343E}">
      <dsp:nvSpPr>
        <dsp:cNvPr id="0" name=""/>
        <dsp:cNvSpPr/>
      </dsp:nvSpPr>
      <dsp:spPr>
        <a:xfrm>
          <a:off x="4163988" y="1920525"/>
          <a:ext cx="1919649" cy="1756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Большое количество аварий</a:t>
          </a:r>
          <a:endParaRPr lang="ru-RU" sz="2400" kern="1200" dirty="0"/>
        </a:p>
      </dsp:txBody>
      <dsp:txXfrm>
        <a:off x="4215435" y="1971972"/>
        <a:ext cx="1816755" cy="1653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B518F-2918-A449-9E66-42F65E5DBA53}">
      <dsp:nvSpPr>
        <dsp:cNvPr id="0" name=""/>
        <dsp:cNvSpPr/>
      </dsp:nvSpPr>
      <dsp:spPr>
        <a:xfrm>
          <a:off x="0" y="1238370"/>
          <a:ext cx="6684655" cy="28863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804" tIns="604012" rIns="518804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Мониторинга состояния дорожного полотна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Быстрого и качественного отслеживания состояния дорог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Составления карты дорожного полотна</a:t>
          </a:r>
          <a:endParaRPr lang="ru-RU" sz="2400" kern="1200" dirty="0"/>
        </a:p>
      </dsp:txBody>
      <dsp:txXfrm>
        <a:off x="0" y="1238370"/>
        <a:ext cx="6684655" cy="2886368"/>
      </dsp:txXfrm>
    </dsp:sp>
    <dsp:sp modelId="{9AA81C90-1424-6144-AE77-3C0918E5AE24}">
      <dsp:nvSpPr>
        <dsp:cNvPr id="0" name=""/>
        <dsp:cNvSpPr/>
      </dsp:nvSpPr>
      <dsp:spPr>
        <a:xfrm>
          <a:off x="125771" y="0"/>
          <a:ext cx="6364777" cy="16561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865" tIns="0" rIns="176865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Разработка программно-аппаратного комплекса для:</a:t>
          </a:r>
          <a:endParaRPr lang="ru-RU" sz="3200" kern="1200" dirty="0"/>
        </a:p>
      </dsp:txBody>
      <dsp:txXfrm>
        <a:off x="206616" y="80845"/>
        <a:ext cx="6203087" cy="1494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E13E0-BF23-4B4E-BA2C-5D0DF0001B42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AE3E7-9A2B-334A-A66F-0D047CC8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9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AE3E7-9A2B-334A-A66F-0D047CC8D99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4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937E89-D70F-4B41-B8D2-F63130A28577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E44E25-4C07-401D-ABF2-26CB14BED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3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7E89-D70F-4B41-B8D2-F63130A28577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4E25-4C07-401D-ABF2-26CB14BED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9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937E89-D70F-4B41-B8D2-F63130A28577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E44E25-4C07-401D-ABF2-26CB14BED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0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7E89-D70F-4B41-B8D2-F63130A28577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3E44E25-4C07-401D-ABF2-26CB14BED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7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937E89-D70F-4B41-B8D2-F63130A28577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E44E25-4C07-401D-ABF2-26CB14BED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7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7E89-D70F-4B41-B8D2-F63130A28577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4E25-4C07-401D-ABF2-26CB14BED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2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7E89-D70F-4B41-B8D2-F63130A28577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4E25-4C07-401D-ABF2-26CB14BED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8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7E89-D70F-4B41-B8D2-F63130A28577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4E25-4C07-401D-ABF2-26CB14BED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3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7E89-D70F-4B41-B8D2-F63130A28577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4E25-4C07-401D-ABF2-26CB14BED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5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937E89-D70F-4B41-B8D2-F63130A28577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E44E25-4C07-401D-ABF2-26CB14BED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6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7E89-D70F-4B41-B8D2-F63130A28577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4E25-4C07-401D-ABF2-26CB14BED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3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8937E89-D70F-4B41-B8D2-F63130A28577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3E44E25-4C07-401D-ABF2-26CB14BED4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777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1" y="868681"/>
            <a:ext cx="10993549" cy="1371599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Программно-аппаратный комплекс для мониторинга дорожного полотна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4" y="2240280"/>
            <a:ext cx="10993546" cy="723566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IT </a:t>
            </a:r>
            <a:r>
              <a:rPr lang="ru-RU" sz="2000" b="1" dirty="0" smtClean="0"/>
              <a:t>и инновации</a:t>
            </a:r>
            <a:endParaRPr lang="en-US" sz="2000" b="1" dirty="0" smtClean="0"/>
          </a:p>
          <a:p>
            <a:r>
              <a:rPr lang="ru-RU" sz="1800" dirty="0" smtClean="0"/>
              <a:t>АВТОР ПРОЕКТА: Романова Ольга Евгеньевна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63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16940"/>
            <a:ext cx="7657835" cy="3741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Ваши вопросы</a:t>
            </a:r>
            <a:r>
              <a:rPr lang="ru-RU" sz="4400" b="1" dirty="0" smtClean="0"/>
              <a:t>.</a:t>
            </a:r>
          </a:p>
          <a:p>
            <a:pPr marL="0" indent="0">
              <a:buNone/>
            </a:pPr>
            <a:r>
              <a:rPr lang="en-US" sz="4000" dirty="0" smtClean="0"/>
              <a:t>olliarom@gmail.com</a:t>
            </a:r>
          </a:p>
          <a:p>
            <a:pPr marL="0" indent="0">
              <a:buNone/>
            </a:pPr>
            <a:r>
              <a:rPr lang="en-US" sz="4000" u="sng" dirty="0" smtClean="0"/>
              <a:t>8 (983) 545 24-02</a:t>
            </a:r>
            <a:endParaRPr lang="ru-RU" sz="4000" u="sng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23" y="2742799"/>
            <a:ext cx="6019685" cy="28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Проблема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623115"/>
              </p:ext>
            </p:extLst>
          </p:nvPr>
        </p:nvGraphicFramePr>
        <p:xfrm>
          <a:off x="581193" y="2180496"/>
          <a:ext cx="608582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static.ngs.ru/news/preview/e409cfa4030b1362484370ee138533c00d45f144_7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88" y="2156167"/>
            <a:ext cx="5028348" cy="3771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7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Решение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247541"/>
              </p:ext>
            </p:extLst>
          </p:nvPr>
        </p:nvGraphicFramePr>
        <p:xfrm>
          <a:off x="458578" y="2180496"/>
          <a:ext cx="6684655" cy="413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5073" b="3669"/>
          <a:stretch/>
        </p:blipFill>
        <p:spPr bwMode="auto">
          <a:xfrm>
            <a:off x="7160870" y="2061317"/>
            <a:ext cx="4745192" cy="4084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Описание</a:t>
            </a:r>
            <a:r>
              <a:rPr lang="ru-RU" dirty="0" smtClean="0"/>
              <a:t> </a:t>
            </a:r>
            <a:r>
              <a:rPr lang="ru-RU" sz="4000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3" y="2180496"/>
            <a:ext cx="5433233" cy="37469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100" dirty="0" smtClean="0"/>
              <a:t>Программно-аппаратный комплекс представляет собой устройство закрепляющееся на транспортном средстве, снимающее участок дороги и </a:t>
            </a:r>
            <a:r>
              <a:rPr lang="ru-RU" sz="3100" dirty="0" err="1" smtClean="0"/>
              <a:t>программно</a:t>
            </a:r>
            <a:r>
              <a:rPr lang="ru-RU" sz="3100" dirty="0" smtClean="0"/>
              <a:t> анализирующий его состояние.</a:t>
            </a:r>
          </a:p>
          <a:p>
            <a:pPr marL="0" indent="0">
              <a:buNone/>
            </a:pPr>
            <a:r>
              <a:rPr lang="ru-RU" sz="3800" dirty="0" smtClean="0"/>
              <a:t>В результате обработки данных составляется карта дорожного полотна.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01" y="2058771"/>
            <a:ext cx="5650072" cy="459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1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Устройство 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5151031" cy="367830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ru-RU" sz="2400" dirty="0" smtClean="0"/>
              <a:t>Широко купольные </a:t>
            </a:r>
            <a:r>
              <a:rPr lang="ru-RU" sz="2400" dirty="0" smtClean="0"/>
              <a:t>камеры</a:t>
            </a:r>
          </a:p>
          <a:p>
            <a:pPr>
              <a:buFont typeface="Wingdings" charset="2"/>
              <a:buChar char="§"/>
            </a:pPr>
            <a:r>
              <a:rPr lang="ru-RU" sz="2400" dirty="0" smtClean="0"/>
              <a:t>ИК дальномеры</a:t>
            </a:r>
          </a:p>
          <a:p>
            <a:pPr>
              <a:buFont typeface="Wingdings" charset="2"/>
              <a:buChar char="§"/>
            </a:pPr>
            <a:r>
              <a:rPr lang="ru-RU" sz="2400" dirty="0" smtClean="0"/>
              <a:t>Лазерный </a:t>
            </a:r>
            <a:r>
              <a:rPr lang="ru-RU" sz="2400" dirty="0"/>
              <a:t>излучатель</a:t>
            </a:r>
            <a:r>
              <a:rPr lang="en-US" sz="2400" dirty="0"/>
              <a:t> </a:t>
            </a:r>
            <a:r>
              <a:rPr lang="ru-RU" sz="2400" dirty="0"/>
              <a:t>(</a:t>
            </a:r>
            <a:r>
              <a:rPr lang="en-US" sz="2400" dirty="0"/>
              <a:t>Ray Casting</a:t>
            </a:r>
            <a:r>
              <a:rPr lang="ru-RU" sz="2400" dirty="0"/>
              <a:t>)</a:t>
            </a:r>
            <a:endParaRPr lang="en-US" sz="2400" dirty="0"/>
          </a:p>
          <a:p>
            <a:pPr>
              <a:buFont typeface="Wingdings" charset="2"/>
              <a:buChar char="§"/>
            </a:pPr>
            <a:r>
              <a:rPr lang="ru-RU" sz="2400" dirty="0" smtClean="0"/>
              <a:t>ИК подсветка</a:t>
            </a:r>
          </a:p>
          <a:p>
            <a:pPr>
              <a:buFont typeface="Wingdings" charset="2"/>
              <a:buChar char="§"/>
            </a:pPr>
            <a:r>
              <a:rPr lang="ru-RU" sz="2400" dirty="0" smtClean="0"/>
              <a:t>Акселерометр + Г</a:t>
            </a:r>
            <a:r>
              <a:rPr lang="ru-RU" sz="2400" dirty="0"/>
              <a:t>и</a:t>
            </a:r>
            <a:r>
              <a:rPr lang="ru-RU" sz="2400" dirty="0" smtClean="0"/>
              <a:t>роскоп</a:t>
            </a:r>
          </a:p>
          <a:p>
            <a:pPr>
              <a:buFont typeface="Wingdings" charset="2"/>
              <a:buChar char="§"/>
            </a:pPr>
            <a:r>
              <a:rPr lang="ru-RU" sz="2400" dirty="0" smtClean="0"/>
              <a:t>ПК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25" y="1998387"/>
            <a:ext cx="5965922" cy="4470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3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Принцип работы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73" y="1887603"/>
            <a:ext cx="8712236" cy="481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97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Программная часть</a:t>
            </a:r>
            <a:endParaRPr lang="ru-RU" sz="4000" dirty="0"/>
          </a:p>
        </p:txBody>
      </p:sp>
      <p:pic>
        <p:nvPicPr>
          <p:cNvPr id="6146" name="Picture 2" descr="http://svs.gsfc.nasa.gov/vis/a010000/a010700/a010757/lidar_wide_shot_left-frames-00036500500_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73" y="3737681"/>
            <a:ext cx="4735762" cy="2663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quantumspatial.com/uploads/1406770718-quantumspatial-lidar-planimetrics-ortho-image-geospatial-mapping-transportation-planning-r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4" y="2641856"/>
            <a:ext cx="5672599" cy="3450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terrametrix3d.com/images/Road%20Mes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33" y="1985393"/>
            <a:ext cx="4985920" cy="186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9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Преимущества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1" y="2180496"/>
            <a:ext cx="7525860" cy="213697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Настройка устройства на определенную ширину дороги.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Съемка при любой освещенности и в любое время суток.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75" y="2180496"/>
            <a:ext cx="4039744" cy="242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81191" y="4131093"/>
            <a:ext cx="10787535" cy="1781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ru-RU" sz="2800" b="1" dirty="0" smtClean="0"/>
              <a:t>Составление точной карты дорожного полотна</a:t>
            </a:r>
            <a:r>
              <a:rPr lang="ru-RU" sz="2800" dirty="0" smtClean="0"/>
              <a:t>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u-RU" sz="2800" dirty="0" smtClean="0"/>
              <a:t>Определении соответствиям ГОСТ.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u-RU" sz="2800" dirty="0" smtClean="0"/>
              <a:t>Учет влияния дорожного полотна на автомобиль.</a:t>
            </a:r>
          </a:p>
        </p:txBody>
      </p:sp>
    </p:spTree>
    <p:extLst>
      <p:ext uri="{BB962C8B-B14F-4D97-AF65-F5344CB8AC3E}">
        <p14:creationId xmlns:p14="http://schemas.microsoft.com/office/powerpoint/2010/main" val="32220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Планы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3" y="2180496"/>
            <a:ext cx="7338095" cy="36783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Сборка и программирование</a:t>
            </a:r>
            <a:r>
              <a:rPr lang="ru-RU" sz="3200" dirty="0" smtClean="0"/>
              <a:t> рабочего прототипа.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 Тестирование </a:t>
            </a:r>
            <a:r>
              <a:rPr lang="ru-RU" sz="3200" dirty="0" smtClean="0"/>
              <a:t>готового </a:t>
            </a:r>
            <a:r>
              <a:rPr lang="ru-RU" sz="3200" b="1" dirty="0" smtClean="0"/>
              <a:t>прототипа</a:t>
            </a:r>
            <a:r>
              <a:rPr lang="ru-RU" sz="3200" dirty="0" smtClean="0"/>
              <a:t> устройства.</a:t>
            </a:r>
            <a:endParaRPr lang="ru-RU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Развитие проекта</a:t>
            </a:r>
            <a:r>
              <a:rPr lang="ru-RU" sz="3200" dirty="0" smtClean="0"/>
              <a:t>, его продвижение.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50" y="2363633"/>
            <a:ext cx="3832621" cy="33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249</TotalTime>
  <Words>169</Words>
  <Application>Microsoft Office PowerPoint</Application>
  <PresentationFormat>Широкоэкранный</PresentationFormat>
  <Paragraphs>40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Corbel</vt:lpstr>
      <vt:lpstr>Gill Sans MT</vt:lpstr>
      <vt:lpstr>Wingdings</vt:lpstr>
      <vt:lpstr>Wingdings 2</vt:lpstr>
      <vt:lpstr>Дивиденд</vt:lpstr>
      <vt:lpstr>Программно-аппаратный комплекс для мониторинга дорожного полотна</vt:lpstr>
      <vt:lpstr>Проблема</vt:lpstr>
      <vt:lpstr>Решение</vt:lpstr>
      <vt:lpstr>Описание проекта</vt:lpstr>
      <vt:lpstr>Устройство комплекса</vt:lpstr>
      <vt:lpstr>Принцип работы</vt:lpstr>
      <vt:lpstr>Программная часть</vt:lpstr>
      <vt:lpstr>Преимущества</vt:lpstr>
      <vt:lpstr>Планы</vt:lpstr>
      <vt:lpstr>Спасибо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Программно-аппаратный комплекс для мониторинга дорожного полотна</dc:title>
  <dc:creator>Ольга Романова</dc:creator>
  <cp:lastModifiedBy>Ольга Романова</cp:lastModifiedBy>
  <cp:revision>22</cp:revision>
  <dcterms:created xsi:type="dcterms:W3CDTF">2015-05-04T15:47:54Z</dcterms:created>
  <dcterms:modified xsi:type="dcterms:W3CDTF">2015-09-16T16:04:04Z</dcterms:modified>
</cp:coreProperties>
</file>